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49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5E28-A0E2-491C-A572-27BE653DF3B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2F68-99D4-48B0-B593-DEBC5FE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7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5E28-A0E2-491C-A572-27BE653DF3B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2F68-99D4-48B0-B593-DEBC5FE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4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5E28-A0E2-491C-A572-27BE653DF3B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2F68-99D4-48B0-B593-DEBC5FE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6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5E28-A0E2-491C-A572-27BE653DF3B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2F68-99D4-48B0-B593-DEBC5FE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3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5E28-A0E2-491C-A572-27BE653DF3B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2F68-99D4-48B0-B593-DEBC5FE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9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5E28-A0E2-491C-A572-27BE653DF3B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2F68-99D4-48B0-B593-DEBC5FE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9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5E28-A0E2-491C-A572-27BE653DF3B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2F68-99D4-48B0-B593-DEBC5FE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5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5E28-A0E2-491C-A572-27BE653DF3B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2F68-99D4-48B0-B593-DEBC5FE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2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5E28-A0E2-491C-A572-27BE653DF3B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2F68-99D4-48B0-B593-DEBC5FE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5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5E28-A0E2-491C-A572-27BE653DF3B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2F68-99D4-48B0-B593-DEBC5FE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3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5E28-A0E2-491C-A572-27BE653DF3B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2F68-99D4-48B0-B593-DEBC5FE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75E28-A0E2-491C-A572-27BE653DF3B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D2F68-99D4-48B0-B593-DEBC5FE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4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sfca.ne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1143000"/>
          </a:xfrm>
        </p:spPr>
        <p:txBody>
          <a:bodyPr>
            <a:normAutofit/>
          </a:bodyPr>
          <a:lstStyle/>
          <a:p>
            <a:r>
              <a:rPr lang="en-US" sz="3100" dirty="0"/>
              <a:t>MHSFCA Annual Sponsorship</a:t>
            </a:r>
            <a:br>
              <a:rPr lang="en-US" dirty="0"/>
            </a:br>
            <a:r>
              <a:rPr lang="en-US" sz="2400" dirty="0"/>
              <a:t>July 1</a:t>
            </a:r>
            <a:r>
              <a:rPr lang="en-US" sz="2400"/>
              <a:t>, 2023 </a:t>
            </a:r>
            <a:r>
              <a:rPr lang="en-US" sz="2400" dirty="0"/>
              <a:t>– June 30</a:t>
            </a:r>
            <a:r>
              <a:rPr lang="en-US" sz="2400"/>
              <a:t>, 2024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1905000" cy="119633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114800" cy="435519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</a:rPr>
              <a:t>Sponsorship Packages</a:t>
            </a:r>
          </a:p>
          <a:p>
            <a:pPr marL="0" indent="0" algn="ctr">
              <a:buNone/>
            </a:pPr>
            <a:endParaRPr lang="en-US" sz="800" b="1" u="sng" dirty="0"/>
          </a:p>
          <a:p>
            <a:pPr marL="0" indent="0" algn="ctr">
              <a:buNone/>
            </a:pPr>
            <a:r>
              <a:rPr lang="en-US" sz="1800" b="1" u="sng" dirty="0"/>
              <a:t>State Champion $600</a:t>
            </a:r>
            <a:endParaRPr lang="en-US" sz="18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Access to our Coaches Contact List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Logo displayed on home page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Listed on our preferred vendor page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Link placed on our emails</a:t>
            </a:r>
          </a:p>
          <a:p>
            <a:pPr marL="0" indent="0" algn="ctr">
              <a:buNone/>
            </a:pPr>
            <a:endParaRPr lang="en-US" sz="800" u="sng" dirty="0"/>
          </a:p>
          <a:p>
            <a:pPr marL="0" indent="0" algn="ctr">
              <a:buNone/>
            </a:pPr>
            <a:r>
              <a:rPr lang="en-US" sz="1800" b="1" u="sng" dirty="0"/>
              <a:t>League Champion $350</a:t>
            </a:r>
            <a:endParaRPr lang="en-US" sz="18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Logo displayed on home page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Listed on our </a:t>
            </a:r>
            <a:r>
              <a:rPr lang="en-US" sz="1600"/>
              <a:t>preferred vendor </a:t>
            </a:r>
            <a:r>
              <a:rPr lang="en-US" sz="1600" dirty="0"/>
              <a:t>page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Link placed on our emails</a:t>
            </a:r>
          </a:p>
          <a:p>
            <a:pPr marL="0" indent="0" algn="ctr">
              <a:buNone/>
            </a:pPr>
            <a:endParaRPr lang="en-US" sz="800" b="1" u="sng" dirty="0"/>
          </a:p>
          <a:p>
            <a:pPr marL="0" indent="0" algn="ctr">
              <a:buNone/>
            </a:pPr>
            <a:r>
              <a:rPr lang="en-US" sz="1800" b="1" u="sng" dirty="0"/>
              <a:t>Business Membership $150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Allows up to 8 posts annually on our website to promote services offered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749478" y="1752600"/>
            <a:ext cx="4114800" cy="4202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700" i="1" dirty="0"/>
              <a:t>Company: </a:t>
            </a:r>
            <a:r>
              <a:rPr lang="en-US" sz="1700" i="1" u="sng" dirty="0"/>
              <a:t>			                                                          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 i="1" dirty="0"/>
              <a:t>Contact: </a:t>
            </a:r>
            <a:r>
              <a:rPr lang="en-US" sz="1700" i="1" u="sng" dirty="0"/>
              <a:t>				</a:t>
            </a:r>
            <a:endParaRPr lang="en-US" sz="1700" i="1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1700" i="1" dirty="0"/>
              <a:t>Package Selected: ___________________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 i="1" dirty="0"/>
              <a:t>Email: </a:t>
            </a:r>
            <a:r>
              <a:rPr lang="en-US" sz="1700" i="1" u="sng" dirty="0"/>
              <a:t>				</a:t>
            </a:r>
            <a:endParaRPr lang="en-US" sz="1700" i="1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1700" i="1" dirty="0"/>
              <a:t>Cell: </a:t>
            </a:r>
            <a:r>
              <a:rPr lang="en-US" sz="1700" i="1" u="sng" dirty="0"/>
              <a:t>				</a:t>
            </a:r>
            <a:endParaRPr lang="en-US" sz="1700" i="1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1700" i="1" dirty="0"/>
              <a:t>Address: </a:t>
            </a:r>
            <a:r>
              <a:rPr lang="en-US" sz="1700" i="1" u="sng" dirty="0"/>
              <a:t>								</a:t>
            </a:r>
            <a:endParaRPr lang="en-US" sz="1700" i="1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1700" i="1" dirty="0"/>
              <a:t>City: </a:t>
            </a:r>
            <a:r>
              <a:rPr lang="en-US" sz="1700" i="1" u="sng" dirty="0"/>
              <a:t>		</a:t>
            </a:r>
            <a:r>
              <a:rPr lang="en-US" sz="1700" i="1" dirty="0"/>
              <a:t>State </a:t>
            </a:r>
            <a:r>
              <a:rPr lang="en-US" sz="1700" i="1" u="sng" dirty="0"/>
              <a:t>	</a:t>
            </a:r>
            <a:r>
              <a:rPr lang="en-US" sz="1700" i="1" dirty="0"/>
              <a:t> ZIP </a:t>
            </a:r>
            <a:r>
              <a:rPr lang="en-US" sz="1700" i="1" u="sng" dirty="0"/>
              <a:t>	</a:t>
            </a:r>
            <a:endParaRPr lang="en-US" sz="1700" i="1" dirty="0"/>
          </a:p>
          <a:p>
            <a:pPr marL="0" indent="0" algn="ctr">
              <a:buNone/>
            </a:pPr>
            <a:r>
              <a:rPr lang="en-US" sz="1400" b="1" dirty="0"/>
              <a:t>PAYABLE TO MHSFCA</a:t>
            </a:r>
          </a:p>
          <a:p>
            <a:pPr marL="0" indent="0" algn="ctr">
              <a:buNone/>
            </a:pPr>
            <a:r>
              <a:rPr lang="en-US" sz="1600" u="sng" dirty="0"/>
              <a:t>Remit to:</a:t>
            </a:r>
            <a:endParaRPr lang="en-US" sz="1600" dirty="0"/>
          </a:p>
          <a:p>
            <a:pPr marL="0" indent="0" algn="ctr">
              <a:buNone/>
            </a:pPr>
            <a:r>
              <a:rPr lang="en-US" sz="1600" dirty="0"/>
              <a:t>James Pugh, MHSFCA Treasurer </a:t>
            </a:r>
          </a:p>
          <a:p>
            <a:pPr marL="0" indent="0" algn="ctr">
              <a:buNone/>
            </a:pPr>
            <a:r>
              <a:rPr lang="en-US" sz="1600" dirty="0"/>
              <a:t>57 Lovett Street, Apt 1</a:t>
            </a:r>
          </a:p>
          <a:p>
            <a:pPr marL="0" indent="0" algn="ctr">
              <a:buNone/>
            </a:pPr>
            <a:r>
              <a:rPr lang="en-US" sz="1600" dirty="0"/>
              <a:t>Beverly, MA 01915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5955397"/>
            <a:ext cx="8483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Massachusetts High School Football Coaches Association</a:t>
            </a:r>
          </a:p>
          <a:p>
            <a:pPr algn="ctr"/>
            <a:r>
              <a:rPr lang="en-US" b="1" dirty="0">
                <a:hlinkClick r:id="rId3"/>
              </a:rPr>
              <a:t>www.MHSFCA.NET</a:t>
            </a:r>
            <a:r>
              <a:rPr lang="en-US" b="1" dirty="0"/>
              <a:t>		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@MHSFCA4  </a:t>
            </a:r>
          </a:p>
        </p:txBody>
      </p:sp>
    </p:spTree>
    <p:extLst>
      <p:ext uri="{BB962C8B-B14F-4D97-AF65-F5344CB8AC3E}">
        <p14:creationId xmlns:p14="http://schemas.microsoft.com/office/powerpoint/2010/main" val="1074663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8739</TotalTime>
  <Words>161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MHSFCA Annual Sponsorship July 1, 2023 – June 30, 2024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MHSFCA  Annual Sponsorship Packages July 1, 2017 – June 30, 2018</dc:title>
  <dc:creator>Steve Dembowski</dc:creator>
  <cp:lastModifiedBy>Steve Dembowski</cp:lastModifiedBy>
  <cp:revision>15</cp:revision>
  <dcterms:created xsi:type="dcterms:W3CDTF">2017-03-20T16:59:47Z</dcterms:created>
  <dcterms:modified xsi:type="dcterms:W3CDTF">2023-08-02T16:07:08Z</dcterms:modified>
</cp:coreProperties>
</file>